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7" r:id="rId9"/>
    <p:sldId id="271" r:id="rId10"/>
    <p:sldId id="278" r:id="rId11"/>
    <p:sldId id="279" r:id="rId12"/>
    <p:sldId id="280" r:id="rId13"/>
    <p:sldId id="282" r:id="rId14"/>
    <p:sldId id="273" r:id="rId15"/>
    <p:sldId id="272" r:id="rId16"/>
    <p:sldId id="288" r:id="rId17"/>
    <p:sldId id="283" r:id="rId18"/>
    <p:sldId id="284" r:id="rId19"/>
    <p:sldId id="27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8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1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 smtClean="0">
                <a:latin typeface="+mj-ea"/>
              </a:rPr>
              <a:t>linux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 smtClean="0">
                <a:latin typeface="+mj-ea"/>
              </a:rPr>
              <a:t>프로그래밍 </a:t>
            </a:r>
            <a:r>
              <a:rPr lang="en-US" altLang="ko-KR" dirty="0" smtClean="0">
                <a:latin typeface="+mj-ea"/>
              </a:rPr>
              <a:t>1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 smtClean="0">
                <a:latin typeface="+mj-ea"/>
                <a:ea typeface="+mj-ea"/>
              </a:rPr>
              <a:t>데이터융합</a:t>
            </a:r>
            <a:r>
              <a:rPr lang="en-US" altLang="ko-KR" sz="2800" dirty="0" smtClean="0">
                <a:latin typeface="+mj-ea"/>
                <a:ea typeface="+mj-ea"/>
              </a:rPr>
              <a:t>SW</a:t>
            </a:r>
            <a:r>
              <a:rPr lang="ko-KR" altLang="en-US" sz="2800" dirty="0" smtClean="0">
                <a:latin typeface="+mj-ea"/>
                <a:ea typeface="+mj-ea"/>
              </a:rPr>
              <a:t>과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r"/>
            <a:r>
              <a:rPr lang="ko-KR" altLang="en-US" sz="2800" dirty="0" smtClean="0">
                <a:latin typeface="+mj-ea"/>
                <a:ea typeface="+mj-ea"/>
              </a:rPr>
              <a:t>노을</a:t>
            </a:r>
            <a:endParaRPr lang="en-US" altLang="ko-KR" sz="2800" dirty="0" smtClean="0">
              <a:latin typeface="+mj-ea"/>
              <a:ea typeface="+mj-ea"/>
            </a:endParaRPr>
          </a:p>
          <a:p>
            <a:pPr algn="r"/>
            <a:r>
              <a:rPr lang="en-US" altLang="ko-KR" sz="2800" dirty="0" smtClean="0">
                <a:latin typeface="+mj-ea"/>
                <a:ea typeface="+mj-ea"/>
              </a:rPr>
              <a:t>2023.03.17</a:t>
            </a:r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709" t="14778" r="30694" b="29445"/>
          <a:stretch/>
        </p:blipFill>
        <p:spPr>
          <a:xfrm>
            <a:off x="563397" y="413062"/>
            <a:ext cx="2837530" cy="2726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7570" t="15333" r="30625" b="28889"/>
          <a:stretch/>
        </p:blipFill>
        <p:spPr>
          <a:xfrm>
            <a:off x="4359000" y="413063"/>
            <a:ext cx="3269258" cy="2726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7708" t="15000" r="30486" b="28999"/>
          <a:stretch/>
        </p:blipFill>
        <p:spPr>
          <a:xfrm>
            <a:off x="8457714" y="413062"/>
            <a:ext cx="3256285" cy="2726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27774" t="15548" r="31617" b="28643"/>
          <a:stretch/>
        </p:blipFill>
        <p:spPr>
          <a:xfrm>
            <a:off x="563397" y="3778792"/>
            <a:ext cx="2837530" cy="24372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2916" t="10000" r="45487" b="33778"/>
          <a:stretch/>
        </p:blipFill>
        <p:spPr>
          <a:xfrm>
            <a:off x="4359000" y="3778792"/>
            <a:ext cx="3269258" cy="24372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31666" t="14286" r="26508" b="29333"/>
          <a:stretch/>
        </p:blipFill>
        <p:spPr>
          <a:xfrm>
            <a:off x="8457714" y="3778793"/>
            <a:ext cx="3256285" cy="2443346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529544" y="139041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674042" y="1417985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529544" y="4804538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7703736" y="4804538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302" t="8317" r="50714" b="36063"/>
          <a:stretch/>
        </p:blipFill>
        <p:spPr>
          <a:xfrm>
            <a:off x="451529" y="459265"/>
            <a:ext cx="3204078" cy="26529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8959" t="18000" r="28646" b="25833"/>
          <a:stretch/>
        </p:blipFill>
        <p:spPr>
          <a:xfrm>
            <a:off x="4491601" y="459265"/>
            <a:ext cx="3208610" cy="26567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3254" t="5396" r="54683" b="38223"/>
          <a:stretch/>
        </p:blipFill>
        <p:spPr>
          <a:xfrm>
            <a:off x="8536206" y="459265"/>
            <a:ext cx="3174531" cy="26594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6206" y="3112169"/>
            <a:ext cx="3174531" cy="11426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Your name : koposw00</a:t>
            </a:r>
          </a:p>
          <a:p>
            <a:pPr algn="ctr"/>
            <a:r>
              <a:rPr lang="en-US" altLang="ko-KR" sz="975" dirty="0"/>
              <a:t>Your server’s name : koposw00</a:t>
            </a:r>
          </a:p>
          <a:p>
            <a:pPr algn="ctr"/>
            <a:r>
              <a:rPr lang="en-US" altLang="ko-KR" sz="975" dirty="0"/>
              <a:t>Pic a username : koposw00</a:t>
            </a:r>
          </a:p>
          <a:p>
            <a:pPr algn="ctr"/>
            <a:r>
              <a:rPr lang="en-US" altLang="ko-KR" sz="975" dirty="0"/>
              <a:t>Choose a password : koposw00</a:t>
            </a:r>
          </a:p>
          <a:p>
            <a:pPr algn="ctr"/>
            <a:r>
              <a:rPr lang="en-US" altLang="ko-KR" sz="975" dirty="0"/>
              <a:t>Confirm your password : koposw00</a:t>
            </a:r>
          </a:p>
          <a:p>
            <a:pPr algn="ctr"/>
            <a:r>
              <a:rPr lang="en-US" altLang="ko-KR" sz="975" dirty="0"/>
              <a:t>(</a:t>
            </a:r>
            <a:r>
              <a:rPr lang="ko-KR" altLang="en-US" sz="975" dirty="0"/>
              <a:t>임의 설정</a:t>
            </a:r>
            <a:r>
              <a:rPr lang="en-US" altLang="ko-KR" sz="975" dirty="0"/>
              <a:t>)</a:t>
            </a:r>
          </a:p>
          <a:p>
            <a:pPr algn="ctr"/>
            <a:r>
              <a:rPr lang="ko-KR" altLang="en-US" sz="975" dirty="0"/>
              <a:t>설정 후 </a:t>
            </a:r>
            <a:r>
              <a:rPr lang="en-US" altLang="ko-KR" sz="975" dirty="0"/>
              <a:t>Done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l="3254" t="6031" r="54762" b="38604"/>
          <a:stretch/>
        </p:blipFill>
        <p:spPr>
          <a:xfrm>
            <a:off x="456659" y="3683480"/>
            <a:ext cx="3198948" cy="26365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3333" t="5778" r="54653" b="38000"/>
          <a:stretch/>
        </p:blipFill>
        <p:spPr>
          <a:xfrm>
            <a:off x="4491602" y="3683479"/>
            <a:ext cx="3208610" cy="268356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3704660" y="159284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7749265" y="1592846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704660" y="4808890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/>
          <a:srcRect l="22570" t="9889" r="35695" b="34667"/>
          <a:stretch/>
        </p:blipFill>
        <p:spPr>
          <a:xfrm>
            <a:off x="8841005" y="4254789"/>
            <a:ext cx="2564931" cy="212961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>
            <a:off x="7749265" y="4850270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9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206" t="2476" r="53810" b="41905"/>
          <a:stretch/>
        </p:blipFill>
        <p:spPr>
          <a:xfrm>
            <a:off x="461686" y="382762"/>
            <a:ext cx="3195913" cy="26461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686" y="3551058"/>
            <a:ext cx="3195913" cy="9925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설정한 아이디와 비밀번호 입력 후 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창 나오는지 확인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 err="1"/>
              <a:t>최하단</a:t>
            </a:r>
            <a:r>
              <a:rPr lang="ko-KR" altLang="en-US" sz="975" dirty="0"/>
              <a:t> </a:t>
            </a:r>
            <a:r>
              <a:rPr lang="en-US" altLang="ko-KR" sz="975" dirty="0"/>
              <a:t>Koposw00@ Koposw00:~$</a:t>
            </a:r>
            <a:r>
              <a:rPr lang="ko-KR" altLang="en-US" sz="975" dirty="0"/>
              <a:t>에 </a:t>
            </a:r>
            <a:r>
              <a:rPr lang="en-US" altLang="ko-KR" sz="975" dirty="0" err="1"/>
              <a:t>sudo</a:t>
            </a:r>
            <a:r>
              <a:rPr lang="en-US" altLang="ko-KR" sz="975" dirty="0"/>
              <a:t> </a:t>
            </a:r>
            <a:r>
              <a:rPr lang="en-US" altLang="ko-KR" sz="975" dirty="0" err="1"/>
              <a:t>passwd</a:t>
            </a:r>
            <a:r>
              <a:rPr lang="en-US" altLang="ko-KR" sz="975" dirty="0"/>
              <a:t> root </a:t>
            </a:r>
            <a:r>
              <a:rPr lang="ko-KR" altLang="en-US" sz="975" dirty="0"/>
              <a:t>입력</a:t>
            </a:r>
            <a:r>
              <a:rPr lang="en-US" altLang="ko-KR" sz="975" dirty="0"/>
              <a:t>(</a:t>
            </a:r>
            <a:r>
              <a:rPr lang="ko-KR" altLang="en-US" sz="975" dirty="0"/>
              <a:t>비밀번호 설정</a:t>
            </a:r>
            <a:r>
              <a:rPr lang="en-US" altLang="ko-KR" sz="975" dirty="0"/>
              <a:t>) // Koposw00</a:t>
            </a:r>
            <a:r>
              <a:rPr lang="ko-KR" altLang="en-US" sz="975" dirty="0"/>
              <a:t>를 입력하면 </a:t>
            </a:r>
            <a:r>
              <a:rPr lang="en-US" altLang="ko-KR" sz="975" dirty="0"/>
              <a:t>command not found</a:t>
            </a:r>
            <a:r>
              <a:rPr lang="ko-KR" altLang="en-US" sz="975" dirty="0"/>
              <a:t>라고</a:t>
            </a:r>
            <a:r>
              <a:rPr lang="en-US" altLang="ko-KR" sz="975" dirty="0"/>
              <a:t>  </a:t>
            </a:r>
            <a:r>
              <a:rPr lang="ko-KR" altLang="en-US" sz="975" dirty="0"/>
              <a:t>뜬다</a:t>
            </a:r>
            <a:r>
              <a:rPr lang="en-US" altLang="ko-KR" sz="975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9896" t="2000" r="49271" b="52333"/>
          <a:stretch/>
        </p:blipFill>
        <p:spPr>
          <a:xfrm>
            <a:off x="4343757" y="382762"/>
            <a:ext cx="3786285" cy="26465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3757" y="3551058"/>
            <a:ext cx="3786285" cy="18811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94" dirty="0"/>
              <a:t>사전에 설정한 아이디와 비밀번호 입력 후 </a:t>
            </a:r>
            <a:endParaRPr lang="en-US" altLang="ko-KR" sz="894" dirty="0"/>
          </a:p>
          <a:p>
            <a:pPr algn="ctr"/>
            <a:r>
              <a:rPr lang="ko-KR" altLang="en-US" sz="894" dirty="0"/>
              <a:t>해당 창 나오는지 확인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ko-KR" altLang="en-US" sz="894" dirty="0" err="1"/>
              <a:t>최하단</a:t>
            </a:r>
            <a:r>
              <a:rPr lang="ko-KR" altLang="en-US" sz="894" dirty="0"/>
              <a:t> </a:t>
            </a:r>
            <a:r>
              <a:rPr lang="en-US" altLang="ko-KR" sz="894" dirty="0"/>
              <a:t>Koposw00@ Koposw00:~$</a:t>
            </a:r>
            <a:r>
              <a:rPr lang="ko-KR" altLang="en-US" sz="894" dirty="0"/>
              <a:t>에 </a:t>
            </a:r>
            <a:r>
              <a:rPr lang="en-US" altLang="ko-KR" sz="894" dirty="0" err="1"/>
              <a:t>sudo</a:t>
            </a:r>
            <a:r>
              <a:rPr lang="en-US" altLang="ko-KR" sz="894" dirty="0"/>
              <a:t> </a:t>
            </a:r>
            <a:r>
              <a:rPr lang="en-US" altLang="ko-KR" sz="894" dirty="0" err="1"/>
              <a:t>passwd</a:t>
            </a:r>
            <a:r>
              <a:rPr lang="en-US" altLang="ko-KR" sz="894" dirty="0"/>
              <a:t> root </a:t>
            </a:r>
            <a:r>
              <a:rPr lang="ko-KR" altLang="en-US" sz="894" dirty="0"/>
              <a:t>입력</a:t>
            </a:r>
            <a:r>
              <a:rPr lang="en-US" altLang="ko-KR" sz="894" dirty="0"/>
              <a:t>(</a:t>
            </a:r>
            <a:r>
              <a:rPr lang="ko-KR" altLang="en-US" sz="894" dirty="0"/>
              <a:t>비밀번호 설정</a:t>
            </a:r>
            <a:r>
              <a:rPr lang="en-US" altLang="ko-KR" sz="894" dirty="0"/>
              <a:t>) // Koposw00</a:t>
            </a:r>
            <a:r>
              <a:rPr lang="ko-KR" altLang="en-US" sz="894" dirty="0"/>
              <a:t>를 입력하면 </a:t>
            </a:r>
            <a:r>
              <a:rPr lang="en-US" altLang="ko-KR" sz="894" dirty="0"/>
              <a:t>command not found</a:t>
            </a:r>
            <a:r>
              <a:rPr lang="ko-KR" altLang="en-US" sz="894" dirty="0"/>
              <a:t>라고</a:t>
            </a:r>
            <a:r>
              <a:rPr lang="en-US" altLang="ko-KR" sz="894" dirty="0"/>
              <a:t>  </a:t>
            </a:r>
            <a:r>
              <a:rPr lang="ko-KR" altLang="en-US" sz="894" dirty="0"/>
              <a:t>뜬다</a:t>
            </a:r>
            <a:r>
              <a:rPr lang="en-US" altLang="ko-KR" sz="894" dirty="0"/>
              <a:t>.</a:t>
            </a:r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Sudo</a:t>
            </a:r>
            <a:r>
              <a:rPr lang="en-US" altLang="ko-KR" sz="894" dirty="0"/>
              <a:t>] password for koposw00 : koposw00(</a:t>
            </a:r>
            <a:r>
              <a:rPr lang="ko-KR" altLang="en-US" sz="894" dirty="0"/>
              <a:t>미리 설정한 비밀번호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New password : root(</a:t>
            </a:r>
            <a:r>
              <a:rPr lang="ko-KR" altLang="en-US" sz="894" dirty="0"/>
              <a:t>새로 설정할 비밀번호</a:t>
            </a:r>
            <a:r>
              <a:rPr lang="en-US" altLang="ko-KR" sz="894" dirty="0"/>
              <a:t>)</a:t>
            </a:r>
            <a:r>
              <a:rPr lang="ko-KR" altLang="en-US" sz="894" dirty="0"/>
              <a:t> 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Retype new password : root(</a:t>
            </a:r>
            <a:r>
              <a:rPr lang="ko-KR" altLang="en-US" sz="894" dirty="0"/>
              <a:t>새로 설정한 비밀번호 확인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Passwd</a:t>
            </a:r>
            <a:r>
              <a:rPr lang="en-US" altLang="ko-KR" sz="894" dirty="0"/>
              <a:t>: password updated successfully </a:t>
            </a:r>
            <a:r>
              <a:rPr lang="ko-KR" altLang="en-US" sz="894" dirty="0"/>
              <a:t>뜨면 성공</a:t>
            </a:r>
            <a:endParaRPr lang="en-US" altLang="ko-KR" sz="894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2312" t="6065" r="56237" b="38710"/>
          <a:stretch/>
        </p:blipFill>
        <p:spPr>
          <a:xfrm>
            <a:off x="8681796" y="382762"/>
            <a:ext cx="3177845" cy="264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1796" y="3551058"/>
            <a:ext cx="3177845" cy="54245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완료 확인을 위한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아이디 패스워드 접속</a:t>
            </a:r>
            <a:endParaRPr lang="en-US" altLang="ko-KR" sz="975" dirty="0"/>
          </a:p>
        </p:txBody>
      </p:sp>
      <p:sp>
        <p:nvSpPr>
          <p:cNvPr id="10" name="오른쪽 화살표 9"/>
          <p:cNvSpPr/>
          <p:nvPr/>
        </p:nvSpPr>
        <p:spPr>
          <a:xfrm>
            <a:off x="3711869" y="1373589"/>
            <a:ext cx="577618" cy="33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8099202" y="1373589"/>
            <a:ext cx="577618" cy="332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6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377" y="342469"/>
            <a:ext cx="4287231" cy="28291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58" y="342469"/>
            <a:ext cx="5480575" cy="254511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054145" y="592427"/>
            <a:ext cx="715750" cy="5786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932377" y="1503198"/>
            <a:ext cx="673768" cy="2406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7688492" y="1463092"/>
            <a:ext cx="276464" cy="8021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8047303" y="1345459"/>
            <a:ext cx="673768" cy="2406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52629" y="1925053"/>
            <a:ext cx="832002" cy="4233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8610963" y="1647991"/>
            <a:ext cx="138232" cy="22132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94" y="3171577"/>
            <a:ext cx="4946343" cy="33155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01763" y="5102878"/>
            <a:ext cx="2104382" cy="99257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호스트 포트</a:t>
            </a:r>
            <a:r>
              <a:rPr lang="en-US" altLang="ko-KR" sz="975" dirty="0"/>
              <a:t>, </a:t>
            </a:r>
            <a:r>
              <a:rPr lang="ko-KR" altLang="en-US" sz="975" dirty="0"/>
              <a:t>게스트 포트에 각각</a:t>
            </a:r>
            <a:endParaRPr lang="en-US" altLang="ko-KR" sz="975" dirty="0"/>
          </a:p>
          <a:p>
            <a:pPr algn="ctr"/>
            <a:r>
              <a:rPr lang="en-US" altLang="ko-KR" sz="975" dirty="0"/>
              <a:t>80 80</a:t>
            </a:r>
          </a:p>
          <a:p>
            <a:pPr algn="ctr"/>
            <a:r>
              <a:rPr lang="en-US" altLang="ko-KR" sz="975" dirty="0"/>
              <a:t>22 22</a:t>
            </a:r>
          </a:p>
          <a:p>
            <a:pPr algn="ctr"/>
            <a:r>
              <a:rPr lang="en-US" altLang="ko-KR" sz="975" dirty="0"/>
              <a:t>8080 8080</a:t>
            </a:r>
          </a:p>
          <a:p>
            <a:pPr algn="ctr"/>
            <a:r>
              <a:rPr lang="en-US" altLang="ko-KR" sz="975" dirty="0"/>
              <a:t>3306 3306 </a:t>
            </a:r>
            <a:r>
              <a:rPr lang="ko-KR" altLang="en-US" sz="975" dirty="0"/>
              <a:t>추가</a:t>
            </a:r>
            <a:endParaRPr lang="en-US" altLang="ko-KR" sz="975" dirty="0"/>
          </a:p>
          <a:p>
            <a:pPr algn="ctr"/>
            <a:r>
              <a:rPr lang="ko-KR" altLang="en-US" sz="975" dirty="0"/>
              <a:t>후 확인 </a:t>
            </a:r>
            <a:r>
              <a:rPr lang="en-US" altLang="ko-KR" sz="975" dirty="0"/>
              <a:t>-&gt; </a:t>
            </a:r>
            <a:r>
              <a:rPr lang="ko-KR" altLang="en-US" sz="975" dirty="0"/>
              <a:t>확인 </a:t>
            </a:r>
            <a:endParaRPr lang="en-US" altLang="ko-KR" sz="975" dirty="0"/>
          </a:p>
        </p:txBody>
      </p:sp>
      <p:sp>
        <p:nvSpPr>
          <p:cNvPr id="19" name="오른쪽 화살표 18"/>
          <p:cNvSpPr/>
          <p:nvPr/>
        </p:nvSpPr>
        <p:spPr>
          <a:xfrm>
            <a:off x="5972930" y="1345459"/>
            <a:ext cx="826321" cy="4610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화살표 21"/>
          <p:cNvSpPr/>
          <p:nvPr/>
        </p:nvSpPr>
        <p:spPr>
          <a:xfrm rot="19445603">
            <a:off x="5972930" y="3171577"/>
            <a:ext cx="826321" cy="56623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13858" y="3412512"/>
            <a:ext cx="4723363" cy="1165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698789" y="4720281"/>
            <a:ext cx="518984" cy="144162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00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994611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+mj-ea"/>
              </a:rPr>
              <a:t>4.Putty </a:t>
            </a:r>
            <a:r>
              <a:rPr lang="ko-KR" altLang="en-US" sz="4000" dirty="0" smtClean="0">
                <a:latin typeface="+mj-ea"/>
              </a:rPr>
              <a:t>다운로드</a:t>
            </a:r>
            <a:endParaRPr lang="ko-KR" altLang="en-US" sz="40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731947"/>
            <a:ext cx="5193632" cy="463737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29263" y="1909011"/>
            <a:ext cx="561474" cy="27271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3529263" y="2326105"/>
            <a:ext cx="3272590" cy="312821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22430" y="2181726"/>
            <a:ext cx="433136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MSI (Windows Installer) </a:t>
            </a: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</a:t>
            </a:r>
            <a:r>
              <a:rPr lang="ko-KR" altLang="en-US" sz="2000" dirty="0" smtClean="0">
                <a:latin typeface="+mj-ea"/>
                <a:ea typeface="+mj-ea"/>
              </a:rPr>
              <a:t>다운로드 설치 </a:t>
            </a:r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설치 후 </a:t>
            </a:r>
            <a:r>
              <a:rPr lang="en-US" altLang="ko-KR" sz="2000" dirty="0" smtClean="0">
                <a:latin typeface="+mj-ea"/>
                <a:ea typeface="+mj-ea"/>
              </a:rPr>
              <a:t>Putty </a:t>
            </a:r>
            <a:r>
              <a:rPr lang="ko-KR" altLang="en-US" sz="2000" dirty="0" smtClean="0">
                <a:latin typeface="+mj-ea"/>
                <a:ea typeface="+mj-ea"/>
              </a:rPr>
              <a:t>실행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9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81" y="372433"/>
            <a:ext cx="6134472" cy="60123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5411" y="705853"/>
            <a:ext cx="40360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Host Name : localhost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Host Name (or IP </a:t>
            </a:r>
            <a:r>
              <a:rPr lang="en-US" altLang="ko-KR" sz="2000" dirty="0" err="1">
                <a:latin typeface="+mn-ea"/>
              </a:rPr>
              <a:t>Adress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에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en-US" altLang="ko-KR" sz="2000" dirty="0" err="1" smtClean="0">
                <a:latin typeface="+mn-ea"/>
              </a:rPr>
              <a:t>Cmd</a:t>
            </a:r>
            <a:r>
              <a:rPr lang="ko-KR" altLang="en-US" sz="2000" dirty="0">
                <a:latin typeface="+mn-ea"/>
              </a:rPr>
              <a:t>접속</a:t>
            </a:r>
            <a:r>
              <a:rPr lang="en-US" altLang="ko-KR" sz="2000" dirty="0">
                <a:latin typeface="+mn-ea"/>
              </a:rPr>
              <a:t> -&gt; ipconfig </a:t>
            </a:r>
            <a:r>
              <a:rPr lang="ko-KR" altLang="en-US" sz="2000" dirty="0">
                <a:latin typeface="+mn-ea"/>
              </a:rPr>
              <a:t>입력 </a:t>
            </a:r>
            <a:r>
              <a:rPr lang="ko-KR" altLang="en-US" sz="2000" dirty="0" err="1" smtClean="0">
                <a:latin typeface="+mn-ea"/>
              </a:rPr>
              <a:t>후출력되는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IPv4 </a:t>
            </a:r>
            <a:r>
              <a:rPr lang="ko-KR" altLang="en-US" sz="2000" dirty="0">
                <a:latin typeface="+mn-ea"/>
              </a:rPr>
              <a:t>주소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Save </a:t>
            </a:r>
            <a:r>
              <a:rPr lang="ko-KR" altLang="en-US" sz="2000" dirty="0" smtClean="0">
                <a:latin typeface="+mj-ea"/>
                <a:ea typeface="+mj-ea"/>
              </a:rPr>
              <a:t>클릭</a:t>
            </a: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  <a:sym typeface="Wingdings" panose="05000000000000000000" pitchFamily="2" charset="2"/>
              </a:rPr>
              <a:t>Open </a:t>
            </a:r>
            <a:r>
              <a:rPr lang="ko-KR" altLang="en-US" sz="2000" dirty="0" smtClean="0">
                <a:latin typeface="+mj-ea"/>
                <a:ea typeface="+mj-ea"/>
                <a:sym typeface="Wingdings" panose="05000000000000000000" pitchFamily="2" charset="2"/>
              </a:rPr>
              <a:t>클릭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486400" y="4010526"/>
            <a:ext cx="962526" cy="4897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23411" y="3888095"/>
            <a:ext cx="882315" cy="24486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181600" y="886327"/>
            <a:ext cx="2213811" cy="111893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4818790" y="2185737"/>
            <a:ext cx="2576621" cy="131946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6304548" y="3709902"/>
            <a:ext cx="1090863" cy="2961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5296974" y="5209838"/>
            <a:ext cx="2098437" cy="7903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4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95" y="385174"/>
            <a:ext cx="6600473" cy="1054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9067" y="589087"/>
            <a:ext cx="4402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Putty </a:t>
            </a:r>
            <a:r>
              <a:rPr lang="ko-KR" altLang="en-US" dirty="0" smtClean="0"/>
              <a:t>실행 후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패스워드 입력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95" y="2201333"/>
            <a:ext cx="6600473" cy="4159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49067" y="2201333"/>
            <a:ext cx="358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원격 접속 가능한 상태 확인</a:t>
            </a:r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3048000" y="1512417"/>
            <a:ext cx="574131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461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4</a:t>
            </a:r>
            <a:r>
              <a:rPr lang="en-US" altLang="ko-KR" sz="4000" dirty="0" smtClean="0">
                <a:latin typeface="+mj-ea"/>
              </a:rPr>
              <a:t>-1. localhost </a:t>
            </a:r>
            <a:r>
              <a:rPr lang="ko-KR" altLang="en-US" sz="4000" dirty="0" smtClean="0">
                <a:latin typeface="+mj-ea"/>
              </a:rPr>
              <a:t>연결 확인</a:t>
            </a:r>
            <a:endParaRPr lang="ko-KR" altLang="en-US" sz="4000" dirty="0"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66" y="1965960"/>
            <a:ext cx="7425267" cy="3526682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2590800" y="2235200"/>
            <a:ext cx="585893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49733" y="1828800"/>
            <a:ext cx="3420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Ubuntu </a:t>
            </a:r>
            <a:r>
              <a:rPr lang="ko-KR" altLang="en-US" sz="2000" dirty="0" smtClean="0"/>
              <a:t>서비스 상태 확인</a:t>
            </a:r>
            <a:endParaRPr lang="en-US" altLang="ko-KR" sz="2000" dirty="0" smtClean="0"/>
          </a:p>
          <a:p>
            <a:r>
              <a:rPr lang="en-US" altLang="ko-KR" sz="2000" dirty="0" smtClean="0"/>
              <a:t>#service apache2 status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5578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70" y="452949"/>
            <a:ext cx="7285284" cy="495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0" y="1116160"/>
            <a:ext cx="4206603" cy="527710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>
            <a:off x="3894667" y="948266"/>
            <a:ext cx="433493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65067" y="452949"/>
            <a:ext cx="345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Ubuntu </a:t>
            </a:r>
            <a:r>
              <a:rPr lang="ko-KR" altLang="en-US" sz="2000" dirty="0" smtClean="0">
                <a:latin typeface="+mn-ea"/>
              </a:rPr>
              <a:t>서비스 시작 명령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#service apache2 start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왼쪽 화살표 7"/>
          <p:cNvSpPr/>
          <p:nvPr/>
        </p:nvSpPr>
        <p:spPr>
          <a:xfrm rot="19616412">
            <a:off x="6469874" y="1625600"/>
            <a:ext cx="1658421" cy="863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41943" y="4314948"/>
            <a:ext cx="6046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주소입력란에 </a:t>
            </a:r>
            <a:r>
              <a:rPr lang="en-US" altLang="ko-KR" sz="2000" dirty="0" smtClean="0">
                <a:latin typeface="+mj-ea"/>
                <a:ea typeface="+mj-ea"/>
              </a:rPr>
              <a:t>localhost </a:t>
            </a:r>
            <a:r>
              <a:rPr lang="ko-KR" altLang="en-US" sz="2000" dirty="0" smtClean="0">
                <a:latin typeface="+mj-ea"/>
                <a:ea typeface="+mj-ea"/>
              </a:rPr>
              <a:t>타이핑 하여 연결 확인</a:t>
            </a:r>
            <a:r>
              <a:rPr lang="en-US" altLang="ko-KR" sz="2000" dirty="0" smtClean="0">
                <a:latin typeface="+mj-ea"/>
                <a:ea typeface="+mj-ea"/>
              </a:rPr>
              <a:t>! 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21537" y="1106974"/>
            <a:ext cx="919397" cy="26462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2" y="591355"/>
            <a:ext cx="6630508" cy="24245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02905" y="591355"/>
            <a:ext cx="4732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포크 연결이 안되어 있을 시 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 Putty </a:t>
            </a:r>
            <a:r>
              <a:rPr lang="ko-KR" altLang="en-US" sz="2000" dirty="0" smtClean="0">
                <a:latin typeface="+mj-ea"/>
                <a:ea typeface="+mj-ea"/>
              </a:rPr>
              <a:t>화면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52" y="3594448"/>
            <a:ext cx="6630508" cy="26180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1" y="3594448"/>
            <a:ext cx="401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Localhost </a:t>
            </a:r>
            <a:r>
              <a:rPr lang="ko-KR" altLang="en-US" sz="2000" dirty="0" smtClean="0">
                <a:latin typeface="+mj-ea"/>
                <a:ea typeface="+mj-ea"/>
              </a:rPr>
              <a:t>포크 연결 후 실행되는</a:t>
            </a:r>
            <a:r>
              <a:rPr lang="en-US" altLang="ko-KR" sz="2000" dirty="0" smtClean="0">
                <a:latin typeface="+mj-ea"/>
                <a:ea typeface="+mj-ea"/>
              </a:rPr>
              <a:t> Putty </a:t>
            </a:r>
            <a:r>
              <a:rPr lang="ko-KR" altLang="en-US" sz="2000" dirty="0" smtClean="0">
                <a:latin typeface="+mj-ea"/>
                <a:ea typeface="+mj-ea"/>
              </a:rPr>
              <a:t>화면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90863" y="3801979"/>
            <a:ext cx="2037348" cy="5003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꺾인 연결선 8"/>
          <p:cNvCxnSpPr>
            <a:stCxn id="7" idx="3"/>
          </p:cNvCxnSpPr>
          <p:nvPr/>
        </p:nvCxnSpPr>
        <p:spPr>
          <a:xfrm flipV="1">
            <a:off x="3128211" y="3801979"/>
            <a:ext cx="4074694" cy="250178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5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693522"/>
            <a:ext cx="3713311" cy="53170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048" y="677206"/>
            <a:ext cx="3761419" cy="53180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67" y="677206"/>
            <a:ext cx="4084591" cy="53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8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58333" y="457199"/>
            <a:ext cx="9875520" cy="1744133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+mj-ea"/>
              </a:rPr>
              <a:t>5. Visual Studio Code </a:t>
            </a:r>
            <a:r>
              <a:rPr lang="ko-KR" altLang="en-US" sz="4000" dirty="0" smtClean="0">
                <a:latin typeface="+mj-ea"/>
              </a:rPr>
              <a:t>설치</a:t>
            </a:r>
            <a:r>
              <a:rPr lang="en-US" altLang="ko-KR" sz="4000" dirty="0" smtClean="0">
                <a:latin typeface="+mj-ea"/>
              </a:rPr>
              <a:t/>
            </a:r>
            <a:br>
              <a:rPr lang="en-US" altLang="ko-KR" sz="4000" dirty="0" smtClean="0">
                <a:latin typeface="+mj-ea"/>
              </a:rPr>
            </a:br>
            <a:r>
              <a:rPr lang="en-US" altLang="ko-KR" sz="2400" dirty="0" smtClean="0">
                <a:solidFill>
                  <a:schemeClr val="tx1"/>
                </a:solidFill>
                <a:latin typeface="+mj-ea"/>
              </a:rPr>
              <a:t>https</a:t>
            </a:r>
            <a:r>
              <a:rPr lang="en-US" altLang="ko-KR" sz="2400" dirty="0">
                <a:solidFill>
                  <a:schemeClr val="tx1"/>
                </a:solidFill>
                <a:latin typeface="+mj-ea"/>
              </a:rPr>
              <a:t>://code.visualstudio.com/download</a:t>
            </a:r>
            <a:endParaRPr lang="ko-KR" altLang="en-US" sz="2400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3" y="1862665"/>
            <a:ext cx="6540256" cy="467360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058333" y="3793067"/>
            <a:ext cx="2091267" cy="27431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3149600" y="3989977"/>
            <a:ext cx="4707467" cy="314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97334" y="3789922"/>
            <a:ext cx="330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ea"/>
                <a:ea typeface="+mj-ea"/>
              </a:rPr>
              <a:t>Windows </a:t>
            </a:r>
            <a:r>
              <a:rPr lang="ko-KR" altLang="en-US" sz="2000" dirty="0" smtClean="0">
                <a:latin typeface="+mj-ea"/>
                <a:ea typeface="+mj-ea"/>
              </a:rPr>
              <a:t>버전으로 설치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78721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71" y="406400"/>
            <a:ext cx="7999063" cy="60129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99871" y="2167467"/>
            <a:ext cx="345196" cy="355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745067" y="1930400"/>
            <a:ext cx="2032000" cy="5926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2777067" y="1286934"/>
            <a:ext cx="5842000" cy="88053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890000" y="626533"/>
            <a:ext cx="284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확장 항목에서 </a:t>
            </a:r>
            <a:endParaRPr lang="en-US" altLang="ko-KR" sz="2000" dirty="0" smtClean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SSH </a:t>
            </a:r>
            <a:r>
              <a:rPr lang="ko-KR" altLang="en-US" sz="2000" dirty="0" smtClean="0">
                <a:latin typeface="+mj-ea"/>
                <a:ea typeface="+mj-ea"/>
              </a:rPr>
              <a:t>검색 후 다운로드</a:t>
            </a:r>
            <a:endParaRPr lang="en-US" altLang="ko-KR" sz="2000" dirty="0" smtClean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sz="2000" dirty="0" smtClean="0">
                <a:latin typeface="+mj-ea"/>
                <a:ea typeface="+mj-ea"/>
              </a:rPr>
              <a:t>+ Korean Language Pack</a:t>
            </a:r>
            <a:r>
              <a:rPr lang="ko-KR" altLang="en-US" sz="2000" dirty="0" smtClean="0">
                <a:latin typeface="+mj-ea"/>
                <a:ea typeface="+mj-ea"/>
              </a:rPr>
              <a:t>도 설치하면 편하다</a:t>
            </a:r>
            <a:r>
              <a:rPr lang="en-US" altLang="ko-KR" sz="2000" dirty="0" smtClean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6653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477078"/>
            <a:ext cx="5221491" cy="588480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745067" y="5029200"/>
            <a:ext cx="660400" cy="7789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27600" y="1854199"/>
            <a:ext cx="355600" cy="3725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1405467" y="2226732"/>
            <a:ext cx="3522133" cy="302260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37867" y="615890"/>
            <a:ext cx="482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원격 탐색기 </a:t>
            </a:r>
            <a:r>
              <a:rPr lang="en-US" altLang="ko-KR" sz="2000" dirty="0" smtClean="0">
                <a:latin typeface="+mn-ea"/>
              </a:rPr>
              <a:t>-&gt; SSH </a:t>
            </a:r>
            <a:r>
              <a:rPr lang="ko-KR" altLang="en-US" sz="2000" dirty="0" smtClean="0">
                <a:latin typeface="+mn-ea"/>
              </a:rPr>
              <a:t>구성파일 열기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66" y="1345043"/>
            <a:ext cx="3781953" cy="6954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81366" y="2369508"/>
            <a:ext cx="4555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j-ea"/>
                <a:ea typeface="+mj-ea"/>
              </a:rPr>
              <a:t>내 이름의 </a:t>
            </a:r>
            <a:r>
              <a:rPr lang="en-US" altLang="ko-KR" sz="2000" dirty="0" err="1" smtClean="0">
                <a:latin typeface="+mj-ea"/>
                <a:ea typeface="+mj-ea"/>
              </a:rPr>
              <a:t>ssh</a:t>
            </a:r>
            <a:r>
              <a:rPr lang="en-US" altLang="ko-KR" sz="2000" dirty="0" smtClean="0">
                <a:latin typeface="+mj-ea"/>
                <a:ea typeface="+mj-ea"/>
              </a:rPr>
              <a:t> </a:t>
            </a:r>
            <a:r>
              <a:rPr lang="ko-KR" altLang="en-US" sz="2000" dirty="0" smtClean="0">
                <a:latin typeface="+mj-ea"/>
                <a:ea typeface="+mj-ea"/>
              </a:rPr>
              <a:t>선택</a:t>
            </a:r>
            <a:endParaRPr lang="en-US" altLang="ko-KR" sz="2000" dirty="0" smtClean="0"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366" y="5012268"/>
            <a:ext cx="4782501" cy="118438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366" y="3078106"/>
            <a:ext cx="3275434" cy="120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388775"/>
          </a:xfrm>
        </p:spPr>
        <p:txBody>
          <a:bodyPr/>
          <a:lstStyle/>
          <a:p>
            <a:r>
              <a:rPr lang="en-US" altLang="ko-KR" sz="6000" dirty="0" smtClean="0"/>
              <a:t>&lt; Ubuntu </a:t>
            </a:r>
            <a:r>
              <a:rPr lang="ko-KR" altLang="en-US" sz="6000" dirty="0" smtClean="0"/>
              <a:t>설치과정 </a:t>
            </a:r>
            <a:r>
              <a:rPr lang="en-US" altLang="ko-KR" sz="6000" dirty="0" smtClean="0"/>
              <a:t>&gt;</a:t>
            </a:r>
            <a:endParaRPr lang="ko-KR" altLang="en-US" sz="60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404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76300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1. </a:t>
            </a:r>
            <a:r>
              <a:rPr lang="en-US" altLang="ko-KR" sz="4000" dirty="0" err="1">
                <a:latin typeface="+mj-ea"/>
              </a:rPr>
              <a:t>VirtualBox</a:t>
            </a:r>
            <a:r>
              <a:rPr lang="en-US" altLang="ko-KR" sz="4000" dirty="0">
                <a:latin typeface="+mj-ea"/>
              </a:rPr>
              <a:t> </a:t>
            </a:r>
            <a:r>
              <a:rPr lang="ko-KR" altLang="en-US" sz="4000" dirty="0">
                <a:latin typeface="+mj-ea"/>
              </a:rPr>
              <a:t>설치</a:t>
            </a:r>
            <a:endParaRPr lang="ko-KR" altLang="en-US" sz="40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43000" y="1485900"/>
            <a:ext cx="9872871" cy="4610100"/>
          </a:xfrm>
        </p:spPr>
        <p:txBody>
          <a:bodyPr vert="horz"/>
          <a:lstStyle/>
          <a:p>
            <a:pPr marL="45720" indent="0" algn="r">
              <a:buNone/>
            </a:pP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 err="1" smtClean="0">
                <a:solidFill>
                  <a:schemeClr val="tx1"/>
                </a:solidFill>
                <a:latin typeface="+mn-ea"/>
              </a:rPr>
              <a:t>VitrualBox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홈페이지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Windows hosts </a:t>
            </a:r>
          </a:p>
          <a:p>
            <a:pPr marL="45720" indent="0" algn="r">
              <a:buNone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다운로드 버튼 클릭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  <a:p>
            <a:pPr marL="45720" indent="0" algn="r">
              <a:buNone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51346"/>
            <a:ext cx="7086600" cy="4457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꺾인 연결선 11"/>
          <p:cNvCxnSpPr/>
          <p:nvPr/>
        </p:nvCxnSpPr>
        <p:spPr>
          <a:xfrm flipV="1">
            <a:off x="3125337" y="2156346"/>
            <a:ext cx="5240741" cy="30707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850105" y="1989221"/>
            <a:ext cx="786063" cy="16712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1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64168"/>
          </a:xfrm>
        </p:spPr>
        <p:txBody>
          <a:bodyPr>
            <a:normAutofit fontScale="90000"/>
          </a:bodyPr>
          <a:lstStyle/>
          <a:p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274" y="3646514"/>
            <a:ext cx="3394594" cy="26711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39" y="442886"/>
            <a:ext cx="3394595" cy="26755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70" y="442886"/>
            <a:ext cx="3160459" cy="2502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199" y="442886"/>
            <a:ext cx="3341812" cy="26461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697" y="3646514"/>
            <a:ext cx="3160459" cy="250122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7449" y="3476580"/>
            <a:ext cx="3371562" cy="2671156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801978" y="1315453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7687380" y="1315453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3823612" y="4303176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7743642" y="4154195"/>
            <a:ext cx="615193" cy="4652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06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26958" y="378992"/>
            <a:ext cx="9875520" cy="876300"/>
          </a:xfrm>
        </p:spPr>
        <p:txBody>
          <a:bodyPr>
            <a:normAutofit/>
          </a:bodyPr>
          <a:lstStyle/>
          <a:p>
            <a:r>
              <a:rPr lang="en-US" altLang="ko-KR" sz="4000" dirty="0" smtClean="0">
                <a:latin typeface="+mj-ea"/>
              </a:rPr>
              <a:t>2. Ubuntu image </a:t>
            </a:r>
            <a:r>
              <a:rPr lang="ko-KR" altLang="en-US" sz="4000" dirty="0" smtClean="0">
                <a:latin typeface="+mj-ea"/>
              </a:rPr>
              <a:t>다운로드</a:t>
            </a:r>
            <a:endParaRPr lang="ko-KR" altLang="en-US" sz="400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10916" y="1646321"/>
            <a:ext cx="6589295" cy="4610100"/>
          </a:xfrm>
        </p:spPr>
        <p:txBody>
          <a:bodyPr vert="horz"/>
          <a:lstStyle/>
          <a:p>
            <a:pPr marL="45720" indent="0" algn="r">
              <a:buNone/>
            </a:pPr>
            <a:endParaRPr lang="en-US" altLang="ko-KR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45720" indent="0" algn="r">
              <a:buNone/>
            </a:pPr>
            <a:r>
              <a:rPr lang="en-US" altLang="ko-KR" dirty="0" smtClean="0">
                <a:latin typeface="+mj-ea"/>
                <a:ea typeface="+mj-ea"/>
              </a:rPr>
              <a:t> 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85899"/>
            <a:ext cx="6442296" cy="4872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1973177"/>
            <a:ext cx="3910262" cy="4554869"/>
          </a:xfrm>
          <a:prstGeom prst="rect">
            <a:avLst/>
          </a:prstGeom>
        </p:spPr>
      </p:pic>
      <p:cxnSp>
        <p:nvCxnSpPr>
          <p:cNvPr id="8" name="꺾인 연결선 7"/>
          <p:cNvCxnSpPr/>
          <p:nvPr/>
        </p:nvCxnSpPr>
        <p:spPr>
          <a:xfrm flipV="1">
            <a:off x="2887579" y="2117558"/>
            <a:ext cx="4697717" cy="3192379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00211" y="1646321"/>
            <a:ext cx="4106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ea"/>
                <a:ea typeface="+mj-ea"/>
              </a:rPr>
              <a:t>u</a:t>
            </a:r>
            <a:r>
              <a:rPr lang="en-US" altLang="ko-KR" sz="2400" dirty="0" smtClean="0">
                <a:latin typeface="+mj-ea"/>
                <a:ea typeface="+mj-ea"/>
              </a:rPr>
              <a:t>buntu.com/download/server</a:t>
            </a:r>
          </a:p>
          <a:p>
            <a:endParaRPr lang="en-US" altLang="ko-KR" sz="2400" dirty="0" smtClean="0">
              <a:latin typeface="+mj-ea"/>
              <a:ea typeface="+mj-ea"/>
            </a:endParaRPr>
          </a:p>
          <a:p>
            <a:r>
              <a:rPr lang="en-US" altLang="ko-KR" sz="2400" dirty="0" smtClean="0">
                <a:latin typeface="+mj-ea"/>
                <a:ea typeface="+mj-ea"/>
              </a:rPr>
              <a:t>Download Ubuntu Server 22.04.2 LTS</a:t>
            </a:r>
          </a:p>
          <a:p>
            <a:r>
              <a:rPr lang="ko-KR" altLang="en-US" sz="2400" dirty="0" smtClean="0">
                <a:latin typeface="+mj-ea"/>
                <a:ea typeface="+mj-ea"/>
              </a:rPr>
              <a:t>다운로드 설치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95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>
                <a:latin typeface="+mj-ea"/>
              </a:rPr>
              <a:t>3. </a:t>
            </a:r>
            <a:r>
              <a:rPr lang="en-US" altLang="ko-KR" sz="4000" dirty="0" err="1">
                <a:latin typeface="+mj-ea"/>
              </a:rPr>
              <a:t>VirtualBox</a:t>
            </a:r>
            <a:r>
              <a:rPr lang="en-US" altLang="ko-KR" sz="4000" dirty="0">
                <a:latin typeface="+mj-ea"/>
              </a:rPr>
              <a:t> </a:t>
            </a:r>
            <a:r>
              <a:rPr lang="ko-KR" altLang="en-US" sz="4000" dirty="0" err="1">
                <a:latin typeface="+mj-ea"/>
              </a:rPr>
              <a:t>가상머신</a:t>
            </a:r>
            <a:r>
              <a:rPr lang="ko-KR" altLang="en-US" sz="4000" dirty="0">
                <a:latin typeface="+mj-ea"/>
              </a:rPr>
              <a:t> 만들기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894573"/>
            <a:ext cx="3162741" cy="685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99" y="2580469"/>
            <a:ext cx="3162741" cy="342296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1142999" y="1894573"/>
            <a:ext cx="942475" cy="6858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/>
          <p:nvPr/>
        </p:nvCxnSpPr>
        <p:spPr>
          <a:xfrm flipV="1">
            <a:off x="4026568" y="1965960"/>
            <a:ext cx="2438400" cy="2204987"/>
          </a:xfrm>
          <a:prstGeom prst="bent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69768" y="1894573"/>
            <a:ext cx="49570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Ubuntu image </a:t>
            </a:r>
            <a:r>
              <a:rPr lang="ko-KR" altLang="en-US" sz="2000" dirty="0" smtClean="0">
                <a:latin typeface="+mn-ea"/>
              </a:rPr>
              <a:t>다운로드 후 </a:t>
            </a:r>
            <a:r>
              <a:rPr lang="en-US" altLang="ko-KR" sz="2000" dirty="0" smtClean="0">
                <a:latin typeface="+mn-ea"/>
              </a:rPr>
              <a:t>Virtual Box </a:t>
            </a:r>
            <a:r>
              <a:rPr lang="ko-KR" altLang="en-US" sz="2000" dirty="0" smtClean="0">
                <a:latin typeface="+mn-ea"/>
              </a:rPr>
              <a:t>실행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새로 </a:t>
            </a:r>
            <a:r>
              <a:rPr lang="ko-KR" altLang="en-US" sz="2000" dirty="0" err="1" smtClean="0">
                <a:latin typeface="+mn-ea"/>
              </a:rPr>
              <a:t>만들기버튼</a:t>
            </a:r>
            <a:r>
              <a:rPr lang="ko-KR" altLang="en-US" sz="2000" dirty="0" smtClean="0">
                <a:latin typeface="+mn-ea"/>
              </a:rPr>
              <a:t> 클릭 후 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가상머신의</a:t>
            </a:r>
            <a:r>
              <a:rPr lang="ko-KR" altLang="en-US" sz="2000" dirty="0" smtClean="0">
                <a:latin typeface="+mn-ea"/>
              </a:rPr>
              <a:t> 이름 자유롭게 지정 후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다음</a:t>
            </a:r>
            <a:r>
              <a:rPr lang="en-US" altLang="ko-KR" sz="2000" dirty="0" smtClean="0">
                <a:latin typeface="+mn-ea"/>
              </a:rPr>
              <a:t>(N)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51298" y="4098757"/>
            <a:ext cx="352927" cy="1443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0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208" t="6666" r="18958" b="19444"/>
          <a:stretch/>
        </p:blipFill>
        <p:spPr>
          <a:xfrm>
            <a:off x="330143" y="389921"/>
            <a:ext cx="3170721" cy="26225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6319" t="25333" r="29931" b="38444"/>
          <a:stretch/>
        </p:blipFill>
        <p:spPr>
          <a:xfrm>
            <a:off x="4238751" y="389921"/>
            <a:ext cx="3437396" cy="26225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7917" t="40555" r="12708" b="10111"/>
          <a:stretch/>
        </p:blipFill>
        <p:spPr>
          <a:xfrm>
            <a:off x="8414034" y="393366"/>
            <a:ext cx="3408996" cy="2619104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00864" y="131545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676147" y="131545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951495" y="1459832"/>
            <a:ext cx="1892968" cy="11229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36320" t="25667" r="29861" b="37777"/>
          <a:stretch/>
        </p:blipFill>
        <p:spPr>
          <a:xfrm>
            <a:off x="330143" y="3370428"/>
            <a:ext cx="3170721" cy="309453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5069" t="6666" r="18889" b="19333"/>
          <a:stretch/>
        </p:blipFill>
        <p:spPr>
          <a:xfrm>
            <a:off x="4238752" y="3370428"/>
            <a:ext cx="3438676" cy="309453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500864" y="4666393"/>
            <a:ext cx="737887" cy="385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42021" y="4539916"/>
            <a:ext cx="2334126" cy="37778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3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44" y="514656"/>
            <a:ext cx="3000637" cy="32350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638" y="470665"/>
            <a:ext cx="2896891" cy="31470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481" y="514656"/>
            <a:ext cx="2940113" cy="314707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769895" y="1668379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화살표 5"/>
          <p:cNvSpPr/>
          <p:nvPr/>
        </p:nvSpPr>
        <p:spPr>
          <a:xfrm>
            <a:off x="7645684" y="1683007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2808" y="4044462"/>
            <a:ext cx="3854174" cy="243654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810127" y="5052829"/>
            <a:ext cx="625642" cy="4198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300105" y="4216399"/>
            <a:ext cx="407362" cy="2709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68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163</TotalTime>
  <Words>358</Words>
  <Application>Microsoft Office PowerPoint</Application>
  <PresentationFormat>와이드스크린</PresentationFormat>
  <Paragraphs>99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맑은 고딕</vt:lpstr>
      <vt:lpstr>Arial</vt:lpstr>
      <vt:lpstr>Corbel</vt:lpstr>
      <vt:lpstr>Wingdings</vt:lpstr>
      <vt:lpstr>기본</vt:lpstr>
      <vt:lpstr>linux 프로그래밍 1강</vt:lpstr>
      <vt:lpstr>PowerPoint 프레젠테이션</vt:lpstr>
      <vt:lpstr>&lt; Ubuntu 설치과정 &gt;</vt:lpstr>
      <vt:lpstr>1. VirtualBox 설치</vt:lpstr>
      <vt:lpstr>PowerPoint 프레젠테이션</vt:lpstr>
      <vt:lpstr>2. Ubuntu image 다운로드</vt:lpstr>
      <vt:lpstr>3. VirtualBox 가상머신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4.Putty 다운로드</vt:lpstr>
      <vt:lpstr>PowerPoint 프레젠테이션</vt:lpstr>
      <vt:lpstr>PowerPoint 프레젠테이션</vt:lpstr>
      <vt:lpstr>4-1. localhost 연결 확인</vt:lpstr>
      <vt:lpstr>PowerPoint 프레젠테이션</vt:lpstr>
      <vt:lpstr>PowerPoint 프레젠테이션</vt:lpstr>
      <vt:lpstr>5. Visual Studio Code 설치 https://code.visualstudio.com/download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21</cp:revision>
  <dcterms:created xsi:type="dcterms:W3CDTF">2023-03-17T06:49:37Z</dcterms:created>
  <dcterms:modified xsi:type="dcterms:W3CDTF">2023-03-20T04:27:56Z</dcterms:modified>
</cp:coreProperties>
</file>